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267" r:id="rId5"/>
    <p:sldId id="262" r:id="rId6"/>
    <p:sldId id="271" r:id="rId7"/>
    <p:sldId id="260" r:id="rId8"/>
    <p:sldId id="263" r:id="rId9"/>
    <p:sldId id="268" r:id="rId10"/>
    <p:sldId id="264" r:id="rId11"/>
    <p:sldId id="266" r:id="rId12"/>
    <p:sldId id="269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7151-B0E3-442E-BB8A-37A57EEEB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Loie fuller – </a:t>
            </a:r>
            <a:r>
              <a:rPr lang="en-GB" dirty="0" err="1"/>
              <a:t>wizardress</a:t>
            </a:r>
            <a:r>
              <a:rPr lang="en-GB" dirty="0"/>
              <a:t> of 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FAAC7-0F5E-4CBA-AF7A-01BBBC679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210" y="3799179"/>
            <a:ext cx="9448800" cy="6858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                                  The Art Nouveau Goddess</a:t>
            </a:r>
          </a:p>
          <a:p>
            <a:r>
              <a:rPr lang="en-GB" dirty="0"/>
              <a:t>                                   Presenter Prof Lady </a:t>
            </a:r>
            <a:r>
              <a:rPr lang="en-GB"/>
              <a:t>Christine Bamford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70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4DDA-38A8-4D19-843F-43BC10E0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672" y="245284"/>
            <a:ext cx="8610599" cy="1303867"/>
          </a:xfrm>
        </p:spPr>
        <p:txBody>
          <a:bodyPr/>
          <a:lstStyle/>
          <a:p>
            <a:r>
              <a:rPr lang="en-GB" dirty="0"/>
              <a:t>POWERFUL FRIENDS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EEEAF16-C349-4B7F-83DD-CE45E286F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Queen Mary of </a:t>
            </a:r>
            <a:r>
              <a:rPr lang="en-GB" dirty="0" err="1"/>
              <a:t>Rumainia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C10B94A-F24A-4115-8DCF-26157A038AB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3BDCA39-3529-45A5-89D0-58441DDCE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0202" y="1654948"/>
            <a:ext cx="3456432" cy="626534"/>
          </a:xfrm>
        </p:spPr>
        <p:txBody>
          <a:bodyPr/>
          <a:lstStyle/>
          <a:p>
            <a:r>
              <a:rPr lang="en-GB" dirty="0"/>
              <a:t>Marie Curie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DEF303F-67A9-4A42-833F-85B05E9B07F3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0D62304-87AA-4996-B1B7-09929CFD4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5904" y="1404594"/>
            <a:ext cx="3110847" cy="589846"/>
          </a:xfrm>
        </p:spPr>
        <p:txBody>
          <a:bodyPr/>
          <a:lstStyle/>
          <a:p>
            <a:r>
              <a:rPr lang="en-GB" dirty="0"/>
              <a:t>Toulouse-Lautrec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F493114-A503-4C5C-9BB1-CACB7C10674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273330F-3409-417F-A80E-38D2E1D2107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770640" y="2904067"/>
            <a:ext cx="2010863" cy="3170068"/>
          </a:xfrm>
        </p:spPr>
      </p:pic>
      <p:pic>
        <p:nvPicPr>
          <p:cNvPr id="33" name="Picture 32" descr="A picture containing indoor, person, wall, man&#10;&#10;Description generated with very high confidence">
            <a:extLst>
              <a:ext uri="{FF2B5EF4-FFF2-40B4-BE49-F238E27FC236}">
                <a16:creationId xmlns:a16="http://schemas.microsoft.com/office/drawing/2014/main" id="{94FB1CAC-1B02-4901-ABBC-32D40320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58" y="2332217"/>
            <a:ext cx="2933362" cy="43137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E0CF7E-4000-481D-BBFA-B2630815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147" y="2320659"/>
            <a:ext cx="2884603" cy="43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5E60-B1B4-4F0F-B0DD-03C8760F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LOIE FULLER PAINTED BY TOULOUSE-LAUTREC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E7E3B5-1947-4851-B381-9D44AD63CE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3B3A9C0C-086F-44F7-8730-8B4FA80DEB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6249" y="2194559"/>
            <a:ext cx="2820175" cy="443170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66B917-5542-436D-A8B8-B4C14E7FA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96810"/>
            <a:ext cx="4536846" cy="63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4" name="Picture 23" descr="A picture containing indoor,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6" name="Picture 25" descr="A picture containing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2794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3992668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a black dress&#10;&#10;Description generated with high confidence">
            <a:extLst>
              <a:ext uri="{FF2B5EF4-FFF2-40B4-BE49-F238E27FC236}">
                <a16:creationId xmlns:a16="http://schemas.microsoft.com/office/drawing/2014/main" id="{B91DCD4D-01B1-424A-9A1F-139BD4199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6" r="3933" b="3"/>
          <a:stretch/>
        </p:blipFill>
        <p:spPr>
          <a:xfrm>
            <a:off x="1289902" y="1286928"/>
            <a:ext cx="2699540" cy="4284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DE310-8049-4AB1-8AC7-ED0CE500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SPONSOR of ISADORA DUNCAN CONCERTS IN VIENNA &amp; BUDEPEST</a:t>
            </a:r>
          </a:p>
        </p:txBody>
      </p:sp>
    </p:spTree>
    <p:extLst>
      <p:ext uri="{BB962C8B-B14F-4D97-AF65-F5344CB8AC3E}">
        <p14:creationId xmlns:p14="http://schemas.microsoft.com/office/powerpoint/2010/main" val="3157022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A8DA-5FDF-4A9B-8E71-EDB890DA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CFF4F3C7-E364-4018-B0B1-455CE508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37" y="2226365"/>
            <a:ext cx="5242115" cy="3625796"/>
          </a:xfrm>
          <a:prstGeom prst="rect">
            <a:avLst/>
          </a:prstGeom>
        </p:spPr>
      </p:pic>
      <p:pic>
        <p:nvPicPr>
          <p:cNvPr id="6" name="Picture 5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12E16616-8283-4844-8815-81B2C651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83808"/>
            <a:ext cx="74168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2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5706359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rry photo of a person&#10;&#10;Description generated with high confidence">
            <a:extLst>
              <a:ext uri="{FF2B5EF4-FFF2-40B4-BE49-F238E27FC236}">
                <a16:creationId xmlns:a16="http://schemas.microsoft.com/office/drawing/2014/main" id="{5E40B983-D64D-4615-A30A-69CE1537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8" y="689101"/>
            <a:ext cx="5475672" cy="5475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0E135-BB60-42AD-ADA0-FDF44BBA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12F79-8206-4D03-B3EC-A23A11C22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6807" y="4119613"/>
            <a:ext cx="4510993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outdoor, tree, ground, person&#10;&#10;Description generated with very high confidence">
            <a:extLst>
              <a:ext uri="{FF2B5EF4-FFF2-40B4-BE49-F238E27FC236}">
                <a16:creationId xmlns:a16="http://schemas.microsoft.com/office/drawing/2014/main" id="{EB5AA5D8-1B04-4B5F-9FF3-C07C10591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863" y="392062"/>
            <a:ext cx="3333750" cy="2609850"/>
          </a:xfrm>
          <a:prstGeom prst="rect">
            <a:avLst/>
          </a:prstGeom>
        </p:spPr>
      </p:pic>
      <p:pic>
        <p:nvPicPr>
          <p:cNvPr id="9" name="Picture 8" descr="A dinosaur on a table&#10;&#10;Description generated with high confidence">
            <a:extLst>
              <a:ext uri="{FF2B5EF4-FFF2-40B4-BE49-F238E27FC236}">
                <a16:creationId xmlns:a16="http://schemas.microsoft.com/office/drawing/2014/main" id="{61C8896E-3FD0-4529-AF8F-669B9843C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600" y="1359562"/>
            <a:ext cx="548640" cy="822960"/>
          </a:xfrm>
          <a:prstGeom prst="rect">
            <a:avLst/>
          </a:prstGeom>
        </p:spPr>
      </p:pic>
      <p:pic>
        <p:nvPicPr>
          <p:cNvPr id="13" name="Picture 12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2B1A4548-6E51-4D7C-967E-69FA4E932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863" y="2705492"/>
            <a:ext cx="4979937" cy="37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63C8-881A-4B3A-BB3F-9EA02F31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804" y="1"/>
            <a:ext cx="8548395" cy="2065866"/>
          </a:xfrm>
        </p:spPr>
        <p:txBody>
          <a:bodyPr/>
          <a:lstStyle/>
          <a:p>
            <a:r>
              <a:rPr lang="en-GB" dirty="0"/>
              <a:t>Inspired generations to 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85BD21-0674-4455-B579-00259482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178" y="1841873"/>
            <a:ext cx="3456432" cy="617320"/>
          </a:xfrm>
        </p:spPr>
        <p:txBody>
          <a:bodyPr/>
          <a:lstStyle/>
          <a:p>
            <a:r>
              <a:rPr lang="en-GB"/>
              <a:t>Roaring 20’s 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76E65-41B6-4B6E-BF6C-8CAB812A557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A15FE-7BCC-4173-A09D-1F4101B59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Modern Dance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4D84739-D547-44EC-9809-AF7A3C9E4DC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A7A6C1-41DD-4D46-95C9-981CB1A65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Recreation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289F7E6-11D5-4290-A49B-D1CE78108F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EE79B-155D-4048-9AA3-9024CACF7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5" y="1567918"/>
            <a:ext cx="3360136" cy="5226880"/>
          </a:xfrm>
          <a:prstGeom prst="rect">
            <a:avLst/>
          </a:prstGeom>
        </p:spPr>
      </p:pic>
      <p:pic>
        <p:nvPicPr>
          <p:cNvPr id="15" name="Picture 14" descr="A picture containing person, indoor, ball&#10;&#10;Description generated with high confidence">
            <a:extLst>
              <a:ext uri="{FF2B5EF4-FFF2-40B4-BE49-F238E27FC236}">
                <a16:creationId xmlns:a16="http://schemas.microsoft.com/office/drawing/2014/main" id="{6312F162-4B33-4D38-913B-C1904A637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10" y="2904067"/>
            <a:ext cx="4497305" cy="3470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8F0E20-B4B8-4844-AB1F-32A4BCBA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403" y="3211664"/>
            <a:ext cx="197834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ounded 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26" name="Picture 25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199505" y="643467"/>
            <a:ext cx="4428997" cy="5571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F7C60-C2DB-4DF0-82A8-87D41F3A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687417" cy="192037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GB" sz="3600">
                <a:solidFill>
                  <a:schemeClr val="bg1"/>
                </a:solidFill>
              </a:rPr>
              <a:t>“Loie” ART NEUVEAU GODDESS (1862-1928)  </a:t>
            </a:r>
          </a:p>
        </p:txBody>
      </p:sp>
      <p:pic>
        <p:nvPicPr>
          <p:cNvPr id="7" name="Content Placeholder 6" descr="A person taking a selfie&#10;&#10;Description generated with very high confidence">
            <a:extLst>
              <a:ext uri="{FF2B5EF4-FFF2-40B4-BE49-F238E27FC236}">
                <a16:creationId xmlns:a16="http://schemas.microsoft.com/office/drawing/2014/main" id="{E10E68B1-4C70-49A3-BCEE-C4A17EDCA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76369" y="3044858"/>
            <a:ext cx="1196142" cy="1715677"/>
          </a:xfrm>
        </p:spPr>
      </p:pic>
    </p:spTree>
    <p:extLst>
      <p:ext uri="{BB962C8B-B14F-4D97-AF65-F5344CB8AC3E}">
        <p14:creationId xmlns:p14="http://schemas.microsoft.com/office/powerpoint/2010/main" val="369407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8" name="Rounded 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/>
          <a:srcRect t="19395" b="24496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44F32-5210-4632-9B06-3D141C01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99" y="2399763"/>
            <a:ext cx="3306744" cy="1293028"/>
          </a:xfrm>
        </p:spPr>
        <p:txBody>
          <a:bodyPr>
            <a:normAutofit/>
          </a:bodyPr>
          <a:lstStyle/>
          <a:p>
            <a:r>
              <a:rPr lang="en-GB" sz="3200" dirty="0"/>
              <a:t>ARTISTRY OF SILKS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437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2168-61A6-428F-BD68-986EA0F1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Majesty of Movement with silks</a:t>
            </a:r>
          </a:p>
        </p:txBody>
      </p:sp>
      <p:pic>
        <p:nvPicPr>
          <p:cNvPr id="5" name="Content Placeholder 4" descr="A picture containing tree, outdoor, ground, person&#10;&#10;Description generated with very high confidence">
            <a:extLst>
              <a:ext uri="{FF2B5EF4-FFF2-40B4-BE49-F238E27FC236}">
                <a16:creationId xmlns:a16="http://schemas.microsoft.com/office/drawing/2014/main" id="{15304B2A-D656-41C9-A9F5-E346ED1DF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955" y="2193925"/>
            <a:ext cx="6114089" cy="4024313"/>
          </a:xfrm>
        </p:spPr>
      </p:pic>
    </p:spTree>
    <p:extLst>
      <p:ext uri="{BB962C8B-B14F-4D97-AF65-F5344CB8AC3E}">
        <p14:creationId xmlns:p14="http://schemas.microsoft.com/office/powerpoint/2010/main" val="323232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D163-7807-4915-B0BA-6EA649B9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ALCHEMY OF LIGHTS</a:t>
            </a:r>
          </a:p>
        </p:txBody>
      </p:sp>
      <p:pic>
        <p:nvPicPr>
          <p:cNvPr id="4" name="Picture 3" descr="A picture containing indoor, dark, sitting, light&#10;&#10;Description generated with high confidence">
            <a:extLst>
              <a:ext uri="{FF2B5EF4-FFF2-40B4-BE49-F238E27FC236}">
                <a16:creationId xmlns:a16="http://schemas.microsoft.com/office/drawing/2014/main" id="{221FDF71-4B1A-45F9-9E51-20280778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11" y="1904999"/>
            <a:ext cx="7492837" cy="39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7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B3D2-3E9B-4E8D-9FC1-2D991F84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FULLERS PERFORMANCE IN PARIS 1893 considered </a:t>
            </a:r>
            <a:r>
              <a:rPr lang="en-GB" dirty="0" err="1"/>
              <a:t>emblemanic</a:t>
            </a:r>
            <a:r>
              <a:rPr lang="en-GB" dirty="0"/>
              <a:t> of ART NEAUVEAU ATTEMPT TO LINK ARTISTIC AND TECHNOLOGICAL INTERVENENTION - 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3378E-BB30-4412-B4D7-F2E40B6AE2C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DEB35-163E-41E4-B89D-29B3F54B6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E7A07012-1BA6-4804-90A5-120088DCE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49" y="2249612"/>
            <a:ext cx="5243086" cy="39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9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9" name="Picture 28" descr="A picture containing indoor,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1" name="Picture 30" descr="A picture containing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picture containing indoor,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" name="Picture 4" descr="A picture containing indoor, white&#10;&#10;Description generated with high confidence">
            <a:extLst>
              <a:ext uri="{FF2B5EF4-FFF2-40B4-BE49-F238E27FC236}">
                <a16:creationId xmlns:a16="http://schemas.microsoft.com/office/drawing/2014/main" id="{5099F4BD-1548-46F1-B26E-0506776D6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53" y="1439334"/>
            <a:ext cx="6177937" cy="4118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EF9BA-B5B9-4FB3-8DBD-667BF45D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400"/>
              <a:t>SILENT MOVIES PIONEER SERPENTINE DANCE in 1896</a:t>
            </a:r>
          </a:p>
        </p:txBody>
      </p:sp>
    </p:spTree>
    <p:extLst>
      <p:ext uri="{BB962C8B-B14F-4D97-AF65-F5344CB8AC3E}">
        <p14:creationId xmlns:p14="http://schemas.microsoft.com/office/powerpoint/2010/main" val="143434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1" name="Picture 10" descr="A picture containing indoor,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" name="Picture 12" descr="A picture containing sitting&#10;&#10;Description generated with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ook, text, coffee, cup&#10;&#10;Description generated with very high confidence">
            <a:extLst>
              <a:ext uri="{FF2B5EF4-FFF2-40B4-BE49-F238E27FC236}">
                <a16:creationId xmlns:a16="http://schemas.microsoft.com/office/drawing/2014/main" id="{0C3559BF-2956-4E2E-8792-992CCFF10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10" b="22758"/>
          <a:stretch/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9DE0-24EF-4515-8228-331BC123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REGULAR ARTIST AT FOLIE BERGERE</a:t>
            </a:r>
          </a:p>
        </p:txBody>
      </p:sp>
    </p:spTree>
    <p:extLst>
      <p:ext uri="{BB962C8B-B14F-4D97-AF65-F5344CB8AC3E}">
        <p14:creationId xmlns:p14="http://schemas.microsoft.com/office/powerpoint/2010/main" val="130761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4" name="Picture 3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FA2E9A10-BDC6-4F3D-8C0F-D26FFEE75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375" y="552075"/>
            <a:ext cx="3827283" cy="59337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828395B-EB8F-48D5-920D-B1C91F54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ICONIC POSTER</a:t>
            </a:r>
          </a:p>
        </p:txBody>
      </p:sp>
    </p:spTree>
    <p:extLst>
      <p:ext uri="{BB962C8B-B14F-4D97-AF65-F5344CB8AC3E}">
        <p14:creationId xmlns:p14="http://schemas.microsoft.com/office/powerpoint/2010/main" val="38180491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669</TotalTime>
  <Words>101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Vapor Trail</vt:lpstr>
      <vt:lpstr>Loie fuller – wizardress of dance</vt:lpstr>
      <vt:lpstr>“Loie” ART NEUVEAU GODDESS (1862-1928)  </vt:lpstr>
      <vt:lpstr>ARTISTRY OF SILKS</vt:lpstr>
      <vt:lpstr>Majesty of Movement with silks</vt:lpstr>
      <vt:lpstr>ALCHEMY OF LIGHTS</vt:lpstr>
      <vt:lpstr>FULLERS PERFORMANCE IN PARIS 1893 considered emblemanic of ART NEAUVEAU ATTEMPT TO LINK ARTISTIC AND TECHNOLOGICAL INTERVENENTION -  </vt:lpstr>
      <vt:lpstr>SILENT MOVIES PIONEER SERPENTINE DANCE in 1896</vt:lpstr>
      <vt:lpstr>REGULAR ARTIST AT FOLIE BERGERE</vt:lpstr>
      <vt:lpstr>ICONIC POSTER</vt:lpstr>
      <vt:lpstr>POWERFUL FRIENDS </vt:lpstr>
      <vt:lpstr>LOIE FULLER PAINTED BY TOULOUSE-LAUTREC</vt:lpstr>
      <vt:lpstr>SPONSOR of ISADORA DUNCAN CONCERTS IN VIENNA &amp; BUDEPEST</vt:lpstr>
      <vt:lpstr>PowerPoint Presentation</vt:lpstr>
      <vt:lpstr>PowerPoint Presentation</vt:lpstr>
      <vt:lpstr>Inspired generations to 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Loie fuller – wizardress of dance</dc:title>
  <dc:creator>Christine Bamford</dc:creator>
  <cp:lastModifiedBy>Christine Bamford</cp:lastModifiedBy>
  <cp:revision>18</cp:revision>
  <dcterms:created xsi:type="dcterms:W3CDTF">2017-06-22T15:31:30Z</dcterms:created>
  <dcterms:modified xsi:type="dcterms:W3CDTF">2017-06-26T09:24:03Z</dcterms:modified>
</cp:coreProperties>
</file>