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4" r:id="rId5"/>
    <p:sldId id="271" r:id="rId6"/>
    <p:sldId id="258" r:id="rId7"/>
    <p:sldId id="259" r:id="rId8"/>
    <p:sldId id="272" r:id="rId9"/>
    <p:sldId id="260" r:id="rId10"/>
    <p:sldId id="273" r:id="rId11"/>
    <p:sldId id="261" r:id="rId12"/>
    <p:sldId id="262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04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6C8C-9C84-4680-ACEF-CB1F86CC8495}" type="datetimeFigureOut">
              <a:rPr lang="en-US" smtClean="0"/>
              <a:pPr/>
              <a:t>6/13/2017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14EF-6CAC-49DF-8B42-067142209B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6C8C-9C84-4680-ACEF-CB1F86CC8495}" type="datetimeFigureOut">
              <a:rPr lang="en-US" smtClean="0"/>
              <a:pPr/>
              <a:t>6/13/2017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14EF-6CAC-49DF-8B42-067142209B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6C8C-9C84-4680-ACEF-CB1F86CC8495}" type="datetimeFigureOut">
              <a:rPr lang="en-US" smtClean="0"/>
              <a:pPr/>
              <a:t>6/13/2017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14EF-6CAC-49DF-8B42-067142209B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6C8C-9C84-4680-ACEF-CB1F86CC8495}" type="datetimeFigureOut">
              <a:rPr lang="en-US" smtClean="0"/>
              <a:pPr/>
              <a:t>6/13/2017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14EF-6CAC-49DF-8B42-067142209BF0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6" descr="Intr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6C8C-9C84-4680-ACEF-CB1F86CC8495}" type="datetimeFigureOut">
              <a:rPr lang="en-US" smtClean="0"/>
              <a:pPr/>
              <a:t>6/13/2017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14EF-6CAC-49DF-8B42-067142209BF0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6" descr="Intro - inn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6C8C-9C84-4680-ACEF-CB1F86CC8495}" type="datetimeFigureOut">
              <a:rPr lang="en-US" smtClean="0"/>
              <a:pPr/>
              <a:t>6/13/2017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14EF-6CAC-49DF-8B42-067142209B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6C8C-9C84-4680-ACEF-CB1F86CC8495}" type="datetimeFigureOut">
              <a:rPr lang="en-US" smtClean="0"/>
              <a:pPr/>
              <a:t>6/13/2017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14EF-6CAC-49DF-8B42-067142209B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6C8C-9C84-4680-ACEF-CB1F86CC8495}" type="datetimeFigureOut">
              <a:rPr lang="en-US" smtClean="0"/>
              <a:pPr/>
              <a:t>6/13/2017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14EF-6CAC-49DF-8B42-067142209B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6C8C-9C84-4680-ACEF-CB1F86CC8495}" type="datetimeFigureOut">
              <a:rPr lang="en-US" smtClean="0"/>
              <a:pPr/>
              <a:t>6/13/2017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14EF-6CAC-49DF-8B42-067142209B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6C8C-9C84-4680-ACEF-CB1F86CC8495}" type="datetimeFigureOut">
              <a:rPr lang="en-US" smtClean="0"/>
              <a:pPr/>
              <a:t>6/13/2017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14EF-6CAC-49DF-8B42-067142209B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6C8C-9C84-4680-ACEF-CB1F86CC8495}" type="datetimeFigureOut">
              <a:rPr lang="en-US" smtClean="0"/>
              <a:pPr/>
              <a:t>6/13/2017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14EF-6CAC-49DF-8B42-067142209B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E6C8C-9C84-4680-ACEF-CB1F86CC8495}" type="datetimeFigureOut">
              <a:rPr lang="en-US" smtClean="0"/>
              <a:pPr/>
              <a:t>6/13/2017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E14EF-6CAC-49DF-8B42-067142209BF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G:\Kala%20mama\Aridass%20Sir\Greece%20CID%202017\Videos\Snake%20Dance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G:\Kala%20mama\Aridass%20Sir\Greece%20CID%202017\Videos\Speed.wmv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.xml"/><Relationship Id="rId7" Type="http://schemas.openxmlformats.org/officeDocument/2006/relationships/image" Target="../media/image13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G:\Kala%20mama\Aridass%20Sir\Greece%20CID%202017\Videos\Endurance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0.jpeg"/><Relationship Id="rId5" Type="http://schemas.openxmlformats.org/officeDocument/2006/relationships/image" Target="../media/image9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480" y="571480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Flexibility</a:t>
            </a:r>
            <a:endParaRPr lang="en-I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146" name="AutoShape 2" descr="Image result for stretches'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148" name="AutoShape 4" descr="Image result for stretches'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150" name="AutoShape 6" descr="Image result for stretches'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3" name="Snake Danc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200024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8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500702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Comic Sans MS" pitchFamily="66" charset="0"/>
              </a:rPr>
              <a:t>Having a firm footwork dancing effortlessly covering the space is agility in dance.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571480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Agility</a:t>
            </a:r>
            <a:endParaRPr lang="en-I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122" name="AutoShape 2" descr="Image result for agility dr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28" name="AutoShape 8" descr="Image result for agility dr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170" name="Picture 2" descr="Image result for agility work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7143800" cy="3409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643578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Comic Sans MS" pitchFamily="66" charset="0"/>
              </a:rPr>
              <a:t>Is the blend of footwork &amp; facial 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571480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Coordination</a:t>
            </a:r>
            <a:endParaRPr lang="en-I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Image result for coordination exercis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3810602" cy="2867025"/>
          </a:xfrm>
          <a:prstGeom prst="rect">
            <a:avLst/>
          </a:prstGeom>
          <a:noFill/>
        </p:spPr>
      </p:pic>
      <p:pic>
        <p:nvPicPr>
          <p:cNvPr id="8" name="Picture 3" descr="C:\Users\rajesh\Desktop\Kala mam\123456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 t="11824" r="17874" b="15540"/>
          <a:stretch>
            <a:fillRect/>
          </a:stretch>
        </p:blipFill>
        <p:spPr bwMode="auto">
          <a:xfrm rot="927979">
            <a:off x="4529814" y="2780387"/>
            <a:ext cx="4030267" cy="2373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00166" y="285728"/>
            <a:ext cx="685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Development of Dance </a:t>
            </a:r>
            <a:r>
              <a:rPr lang="e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Skills  through fitness</a:t>
            </a:r>
            <a:endParaRPr lang="en-I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000240"/>
            <a:ext cx="8572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omic Sans MS" pitchFamily="66" charset="0"/>
              </a:rPr>
              <a:t>Having done all the </a:t>
            </a:r>
            <a:r>
              <a:rPr lang="en-IN" sz="2400" dirty="0" smtClean="0">
                <a:latin typeface="Comic Sans MS" pitchFamily="66" charset="0"/>
              </a:rPr>
              <a:t>warm ups </a:t>
            </a:r>
            <a:r>
              <a:rPr lang="en-IN" sz="2400" dirty="0">
                <a:latin typeface="Comic Sans MS" pitchFamily="66" charset="0"/>
              </a:rPr>
              <a:t>&amp; essentials during rehearsals we go on to tone the tight &amp; weak muscles in order to polish the skill of the </a:t>
            </a:r>
            <a:r>
              <a:rPr lang="en-IN" sz="2400" dirty="0" smtClean="0">
                <a:latin typeface="Comic Sans MS" pitchFamily="66" charset="0"/>
              </a:rPr>
              <a:t>dancer.</a:t>
            </a:r>
          </a:p>
          <a:p>
            <a:endParaRPr lang="en-IN" sz="2400" dirty="0" smtClean="0">
              <a:latin typeface="Comic Sans MS" pitchFamily="66" charset="0"/>
            </a:endParaRPr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en-US" sz="2400" dirty="0">
              <a:latin typeface="Comic Sans MS" pitchFamily="66" charset="0"/>
            </a:endParaRPr>
          </a:p>
          <a:p>
            <a:endParaRPr lang="en-IN" sz="2400" dirty="0">
              <a:latin typeface="Comic Sans MS" pitchFamily="66" charset="0"/>
            </a:endParaRPr>
          </a:p>
          <a:p>
            <a:endParaRPr lang="en-IN" sz="2400" dirty="0" smtClean="0">
              <a:latin typeface="Comic Sans MS" pitchFamily="66" charset="0"/>
            </a:endParaRPr>
          </a:p>
          <a:p>
            <a:endParaRPr lang="en-IN" sz="2400" dirty="0">
              <a:latin typeface="Comic Sans MS" pitchFamily="66" charset="0"/>
            </a:endParaRPr>
          </a:p>
          <a:p>
            <a:r>
              <a:rPr lang="en-IN" sz="2400" dirty="0" smtClean="0">
                <a:latin typeface="Comic Sans MS" pitchFamily="66" charset="0"/>
              </a:rPr>
              <a:t/>
            </a:r>
            <a:br>
              <a:rPr lang="en-IN" sz="2400" dirty="0" smtClean="0">
                <a:latin typeface="Comic Sans MS" pitchFamily="66" charset="0"/>
              </a:rPr>
            </a:br>
            <a:r>
              <a:rPr lang="en-IN" sz="2400" dirty="0" smtClean="0">
                <a:latin typeface="Comic Sans MS" pitchFamily="66" charset="0"/>
              </a:rPr>
              <a:t>Warm ups are to be done 5 </a:t>
            </a:r>
            <a:r>
              <a:rPr lang="en-IN" sz="2400" dirty="0" err="1" smtClean="0">
                <a:latin typeface="Comic Sans MS" pitchFamily="66" charset="0"/>
              </a:rPr>
              <a:t>mts</a:t>
            </a:r>
            <a:r>
              <a:rPr lang="en-IN" sz="2400" dirty="0" smtClean="0">
                <a:latin typeface="Comic Sans MS" pitchFamily="66" charset="0"/>
              </a:rPr>
              <a:t> before the class/rehearsal/practice...whole body stretches..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3" descr="C:\Users\rajesh\Desktop\thejas 2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 l="35500" r="12750"/>
          <a:stretch>
            <a:fillRect/>
          </a:stretch>
        </p:blipFill>
        <p:spPr bwMode="auto">
          <a:xfrm rot="547834">
            <a:off x="1353347" y="3389394"/>
            <a:ext cx="1450635" cy="1866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 descr="H:\KALA MADAM\02082013\Summer Workshop Pic 2013\14-05-2013 Srekala Bharath\IMG_2408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 bwMode="auto">
          <a:xfrm rot="773218">
            <a:off x="3949100" y="3554054"/>
            <a:ext cx="3249725" cy="1827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00166" y="285728"/>
            <a:ext cx="685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Development of Dance </a:t>
            </a:r>
            <a:r>
              <a:rPr lang="e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Skills  through fitness</a:t>
            </a:r>
            <a:endParaRPr lang="en-I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00024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Comic Sans MS" pitchFamily="66" charset="0"/>
              </a:rPr>
              <a:t>The following are the various forms of Fit to Dance: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571744"/>
            <a:ext cx="37862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 Yoga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Bare</a:t>
            </a:r>
            <a:r>
              <a:rPr lang="fr-FR" sz="2400" dirty="0" smtClean="0">
                <a:latin typeface="Comic Sans MS" pitchFamily="66" charset="0"/>
              </a:rPr>
              <a:t> foot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Hiit</a:t>
            </a:r>
            <a:endParaRPr lang="fr-FR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fr-FR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 smtClean="0">
                <a:latin typeface="Comic Sans MS" pitchFamily="66" charset="0"/>
              </a:rPr>
              <a:t>Dance </a:t>
            </a:r>
            <a:r>
              <a:rPr lang="fr-FR" sz="2400" dirty="0" err="1" smtClean="0">
                <a:latin typeface="Comic Sans MS" pitchFamily="66" charset="0"/>
              </a:rPr>
              <a:t>functional</a:t>
            </a:r>
            <a:endParaRPr lang="fr-FR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fr-FR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Strength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Traning</a:t>
            </a:r>
            <a:endParaRPr lang="fr-FR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fr-FR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err="1" smtClean="0">
                <a:latin typeface="Comic Sans MS" pitchFamily="66" charset="0"/>
              </a:rPr>
              <a:t>Aqua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>
                <a:latin typeface="Comic Sans MS" pitchFamily="66" charset="0"/>
              </a:rPr>
              <a:t>aerobics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 err="1">
                <a:latin typeface="Comic Sans MS" pitchFamily="66" charset="0"/>
              </a:rPr>
              <a:t>etc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5602" name="Picture 2" descr="Related image"/>
          <p:cNvPicPr>
            <a:picLocks noChangeAspect="1" noChangeArrowheads="1"/>
          </p:cNvPicPr>
          <p:nvPr/>
        </p:nvPicPr>
        <p:blipFill>
          <a:blip r:embed="rId2"/>
          <a:srcRect t="4167" b="9722"/>
          <a:stretch>
            <a:fillRect/>
          </a:stretch>
        </p:blipFill>
        <p:spPr bwMode="auto">
          <a:xfrm>
            <a:off x="4000496" y="2571744"/>
            <a:ext cx="4643470" cy="3998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506536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Benefits</a:t>
            </a:r>
            <a:endParaRPr lang="en-I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85926"/>
            <a:ext cx="8001056" cy="5017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omic Sans MS" pitchFamily="66" charset="0"/>
              </a:rPr>
              <a:t> Avoid </a:t>
            </a:r>
            <a:r>
              <a:rPr lang="en-IN" sz="2400" dirty="0">
                <a:latin typeface="Comic Sans MS" pitchFamily="66" charset="0"/>
              </a:rPr>
              <a:t>injuries improved performances age no </a:t>
            </a:r>
            <a:r>
              <a:rPr lang="en-IN" sz="2400" dirty="0" smtClean="0">
                <a:latin typeface="Comic Sans MS" pitchFamily="66" charset="0"/>
              </a:rPr>
              <a:t>bar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latin typeface="Comic Sans MS" pitchFamily="66" charset="0"/>
              </a:rPr>
              <a:t> </a:t>
            </a:r>
            <a:r>
              <a:rPr lang="en-IN" sz="2400" dirty="0" smtClean="0">
                <a:latin typeface="Comic Sans MS" pitchFamily="66" charset="0"/>
              </a:rPr>
              <a:t>Boosted energy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latin typeface="Comic Sans MS" pitchFamily="66" charset="0"/>
              </a:rPr>
              <a:t> </a:t>
            </a:r>
            <a:r>
              <a:rPr lang="en-IN" sz="2400" dirty="0" smtClean="0">
                <a:latin typeface="Comic Sans MS" pitchFamily="66" charset="0"/>
              </a:rPr>
              <a:t>High </a:t>
            </a:r>
            <a:r>
              <a:rPr lang="en-IN" sz="2400" dirty="0">
                <a:latin typeface="Comic Sans MS" pitchFamily="66" charset="0"/>
              </a:rPr>
              <a:t>level of </a:t>
            </a:r>
            <a:r>
              <a:rPr lang="en-IN" sz="2400" dirty="0" smtClean="0">
                <a:latin typeface="Comic Sans MS" pitchFamily="66" charset="0"/>
              </a:rPr>
              <a:t>confidence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latin typeface="Comic Sans MS" pitchFamily="66" charset="0"/>
              </a:rPr>
              <a:t> </a:t>
            </a:r>
            <a:r>
              <a:rPr lang="en-IN" sz="2400" dirty="0" smtClean="0">
                <a:latin typeface="Comic Sans MS" pitchFamily="66" charset="0"/>
              </a:rPr>
              <a:t>Feel </a:t>
            </a:r>
            <a:r>
              <a:rPr lang="en-IN" sz="2400" dirty="0">
                <a:latin typeface="Comic Sans MS" pitchFamily="66" charset="0"/>
              </a:rPr>
              <a:t>&amp; look fit &amp; </a:t>
            </a:r>
            <a:r>
              <a:rPr lang="en-IN" sz="2400" dirty="0" smtClean="0">
                <a:latin typeface="Comic Sans MS" pitchFamily="66" charset="0"/>
              </a:rPr>
              <a:t>young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latin typeface="Comic Sans MS" pitchFamily="66" charset="0"/>
              </a:rPr>
              <a:t> </a:t>
            </a:r>
            <a:r>
              <a:rPr lang="en-IN" sz="2400" dirty="0" smtClean="0">
                <a:latin typeface="Comic Sans MS" pitchFamily="66" charset="0"/>
              </a:rPr>
              <a:t>Relaxed </a:t>
            </a:r>
            <a:r>
              <a:rPr lang="en-IN" sz="2400" dirty="0">
                <a:latin typeface="Comic Sans MS" pitchFamily="66" charset="0"/>
              </a:rPr>
              <a:t>physical &amp; mental </a:t>
            </a:r>
            <a:r>
              <a:rPr lang="en-IN" sz="2400" dirty="0" smtClean="0">
                <a:latin typeface="Comic Sans MS" pitchFamily="66" charset="0"/>
              </a:rPr>
              <a:t>stature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latin typeface="Comic Sans MS" pitchFamily="66" charset="0"/>
              </a:rPr>
              <a:t> </a:t>
            </a:r>
            <a:r>
              <a:rPr lang="en-IN" sz="2400" dirty="0" smtClean="0">
                <a:latin typeface="Comic Sans MS" pitchFamily="66" charset="0"/>
              </a:rPr>
              <a:t>Effective </a:t>
            </a:r>
            <a:r>
              <a:rPr lang="en-IN" sz="2400" dirty="0">
                <a:latin typeface="Comic Sans MS" pitchFamily="66" charset="0"/>
              </a:rPr>
              <a:t>physiological &amp; anatomical changes</a:t>
            </a:r>
            <a:r>
              <a:rPr lang="en-IN" sz="2400" dirty="0" smtClean="0"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Reducing stress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Strengthen the bone and joints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Increasing  aerobic and anaerobic movements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577974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Conclusion</a:t>
            </a:r>
            <a:endParaRPr lang="en-I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357430"/>
            <a:ext cx="8001056" cy="1696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omic Sans MS" pitchFamily="66" charset="0"/>
              </a:rPr>
              <a:t> It </a:t>
            </a:r>
            <a:r>
              <a:rPr lang="en-IN" sz="2400" dirty="0">
                <a:latin typeface="Comic Sans MS" pitchFamily="66" charset="0"/>
              </a:rPr>
              <a:t>is very well proven fact after a survey by different dance researchers &amp; institutes like </a:t>
            </a:r>
            <a:r>
              <a:rPr lang="en-IN" sz="2400" dirty="0" smtClean="0">
                <a:latin typeface="Comic Sans MS" pitchFamily="66" charset="0"/>
              </a:rPr>
              <a:t>ACSM, ACE, YMCA, EBFA </a:t>
            </a:r>
            <a:r>
              <a:rPr lang="en-IN" sz="2400" dirty="0">
                <a:latin typeface="Comic Sans MS" pitchFamily="66" charset="0"/>
              </a:rPr>
              <a:t>etc fitness is the core to dance.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577974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Conclusion</a:t>
            </a:r>
            <a:endParaRPr lang="en-I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357430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omic Sans MS" pitchFamily="66" charset="0"/>
              </a:rPr>
              <a:t>MY Heartfelt gratitude </a:t>
            </a:r>
            <a:r>
              <a:rPr lang="en-IN" sz="2400" smtClean="0">
                <a:latin typeface="Comic Sans MS" pitchFamily="66" charset="0"/>
              </a:rPr>
              <a:t>to 50 CID </a:t>
            </a:r>
            <a:r>
              <a:rPr lang="en-IN" sz="2400" dirty="0" smtClean="0">
                <a:latin typeface="Comic Sans MS" pitchFamily="66" charset="0"/>
              </a:rPr>
              <a:t>–Athens Greece, Guru </a:t>
            </a:r>
            <a:r>
              <a:rPr lang="en-IN" sz="2400" dirty="0" err="1" smtClean="0">
                <a:latin typeface="Comic Sans MS" pitchFamily="66" charset="0"/>
              </a:rPr>
              <a:t>Srekala</a:t>
            </a:r>
            <a:r>
              <a:rPr lang="en-IN" sz="2400" dirty="0" smtClean="0">
                <a:latin typeface="Comic Sans MS" pitchFamily="66" charset="0"/>
              </a:rPr>
              <a:t> </a:t>
            </a:r>
            <a:r>
              <a:rPr lang="en-IN" sz="2400" dirty="0" err="1" smtClean="0">
                <a:latin typeface="Comic Sans MS" pitchFamily="66" charset="0"/>
              </a:rPr>
              <a:t>Bharath</a:t>
            </a:r>
            <a:r>
              <a:rPr lang="en-IN" sz="2400" dirty="0" smtClean="0">
                <a:latin typeface="Comic Sans MS" pitchFamily="66" charset="0"/>
              </a:rPr>
              <a:t> and  </a:t>
            </a:r>
            <a:r>
              <a:rPr lang="en-IN" sz="2400" dirty="0" err="1" smtClean="0">
                <a:latin typeface="Comic Sans MS" pitchFamily="66" charset="0"/>
              </a:rPr>
              <a:t>Thejas</a:t>
            </a:r>
            <a:r>
              <a:rPr lang="en-IN" sz="2400" dirty="0" smtClean="0">
                <a:latin typeface="Comic Sans MS" pitchFamily="66" charset="0"/>
              </a:rPr>
              <a:t> School of performing arts, Chennai, India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143116"/>
            <a:ext cx="828680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 smtClean="0">
                <a:latin typeface="Comic Sans MS" pitchFamily="66" charset="0"/>
              </a:rPr>
              <a:t>Fitness has become mandatory in daily life in particular to dancers all over the globe. </a:t>
            </a:r>
          </a:p>
          <a:p>
            <a:endParaRPr lang="en-IN" sz="2200" dirty="0" smtClean="0">
              <a:latin typeface="Comic Sans MS" pitchFamily="66" charset="0"/>
            </a:endParaRPr>
          </a:p>
          <a:p>
            <a:endParaRPr lang="en-IN" sz="2200" dirty="0">
              <a:latin typeface="Comic Sans MS" pitchFamily="66" charset="0"/>
            </a:endParaRPr>
          </a:p>
          <a:p>
            <a:endParaRPr lang="en-IN" sz="2200" dirty="0" smtClean="0">
              <a:latin typeface="Comic Sans MS" pitchFamily="66" charset="0"/>
            </a:endParaRPr>
          </a:p>
          <a:p>
            <a:endParaRPr lang="en-US" sz="2200" dirty="0" smtClean="0">
              <a:latin typeface="Comic Sans MS" pitchFamily="66" charset="0"/>
            </a:endParaRPr>
          </a:p>
          <a:p>
            <a:endParaRPr lang="en-IN" sz="2200" dirty="0" smtClean="0">
              <a:latin typeface="Comic Sans MS" pitchFamily="66" charset="0"/>
            </a:endParaRPr>
          </a:p>
          <a:p>
            <a:endParaRPr lang="en-IN" sz="2200" dirty="0" smtClean="0">
              <a:latin typeface="Comic Sans MS" pitchFamily="66" charset="0"/>
            </a:endParaRPr>
          </a:p>
          <a:p>
            <a:r>
              <a:rPr lang="en-IN" sz="2200" dirty="0" smtClean="0">
                <a:latin typeface="Comic Sans MS" pitchFamily="66" charset="0"/>
              </a:rPr>
              <a:t/>
            </a:r>
            <a:br>
              <a:rPr lang="en-IN" sz="2200" dirty="0" smtClean="0">
                <a:latin typeface="Comic Sans MS" pitchFamily="66" charset="0"/>
              </a:rPr>
            </a:br>
            <a:r>
              <a:rPr lang="en-IN" sz="2200" dirty="0" smtClean="0">
                <a:latin typeface="Comic Sans MS" pitchFamily="66" charset="0"/>
              </a:rPr>
              <a:t>The stamina level for dancers in yesteryear were remarkable just by practicing </a:t>
            </a:r>
            <a:r>
              <a:rPr lang="en-IN" sz="2200" dirty="0" err="1" smtClean="0">
                <a:latin typeface="Comic Sans MS" pitchFamily="66" charset="0"/>
              </a:rPr>
              <a:t>charis</a:t>
            </a:r>
            <a:r>
              <a:rPr lang="en-IN" sz="2200" dirty="0" smtClean="0">
                <a:latin typeface="Comic Sans MS" pitchFamily="66" charset="0"/>
              </a:rPr>
              <a:t> &amp; </a:t>
            </a:r>
            <a:r>
              <a:rPr lang="en-IN" sz="2200" dirty="0" err="1" smtClean="0">
                <a:latin typeface="Comic Sans MS" pitchFamily="66" charset="0"/>
              </a:rPr>
              <a:t>karanas</a:t>
            </a:r>
            <a:r>
              <a:rPr lang="en-IN" sz="2200" dirty="0" smtClean="0">
                <a:latin typeface="Comic Sans MS" pitchFamily="66" charset="0"/>
              </a:rPr>
              <a:t> for warm ups but in recent times we have seen the want of fitness due to indulge in various activities. </a:t>
            </a:r>
            <a:endParaRPr lang="en-IN" sz="22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86" name="Picture 6" descr="Related image"/>
          <p:cNvPicPr>
            <a:picLocks noChangeAspect="1" noChangeArrowheads="1"/>
          </p:cNvPicPr>
          <p:nvPr/>
        </p:nvPicPr>
        <p:blipFill>
          <a:blip r:embed="rId2"/>
          <a:srcRect l="13462" t="12329" b="15753"/>
          <a:stretch>
            <a:fillRect/>
          </a:stretch>
        </p:blipFill>
        <p:spPr bwMode="auto">
          <a:xfrm>
            <a:off x="3643306" y="3500438"/>
            <a:ext cx="2571768" cy="1423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8" name="Picture 8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86124"/>
            <a:ext cx="2571768" cy="1709035"/>
          </a:xfrm>
          <a:prstGeom prst="rect">
            <a:avLst/>
          </a:prstGeom>
          <a:noFill/>
        </p:spPr>
      </p:pic>
      <p:pic>
        <p:nvPicPr>
          <p:cNvPr id="20490" name="Picture 10" descr="Image result for jumping exercise"/>
          <p:cNvPicPr>
            <a:picLocks noChangeAspect="1" noChangeArrowheads="1"/>
          </p:cNvPicPr>
          <p:nvPr/>
        </p:nvPicPr>
        <p:blipFill>
          <a:blip r:embed="rId4"/>
          <a:srcRect l="52500" r="9999" b="21249"/>
          <a:stretch>
            <a:fillRect/>
          </a:stretch>
        </p:blipFill>
        <p:spPr bwMode="auto">
          <a:xfrm>
            <a:off x="7000892" y="2786058"/>
            <a:ext cx="1714544" cy="24003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642918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Introduction</a:t>
            </a:r>
            <a:endParaRPr lang="en-I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484" name="AutoShape 4" descr="Image result for girl doing yo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071678"/>
            <a:ext cx="37862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dirty="0" smtClean="0">
                <a:latin typeface="Comic Sans MS" pitchFamily="66" charset="0"/>
              </a:rPr>
              <a:t> Speed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400" dirty="0" smtClean="0">
                <a:latin typeface="Comic Sans MS" pitchFamily="66" charset="0"/>
              </a:rPr>
              <a:t> Strength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400" dirty="0" smtClean="0">
                <a:latin typeface="Comic Sans MS" pitchFamily="66" charset="0"/>
              </a:rPr>
              <a:t> Endurance 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400" dirty="0" smtClean="0">
                <a:latin typeface="Comic Sans MS" pitchFamily="66" charset="0"/>
              </a:rPr>
              <a:t> Flexibility 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400" dirty="0">
                <a:latin typeface="Comic Sans MS" pitchFamily="66" charset="0"/>
              </a:rPr>
              <a:t> </a:t>
            </a:r>
            <a:r>
              <a:rPr lang="en-IN" sz="2400" dirty="0" smtClean="0">
                <a:latin typeface="Comic Sans MS" pitchFamily="66" charset="0"/>
              </a:rPr>
              <a:t>Coordination &amp; agility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285728"/>
            <a:ext cx="5643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Fitness Components for Dancers</a:t>
            </a:r>
            <a:endParaRPr lang="en-I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643578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Comic Sans MS" pitchFamily="66" charset="0"/>
              </a:rPr>
              <a:t>Speed strength endurance flexibility coordination &amp; agility are the major components for dancers.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Picture 8" descr="excerci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857364"/>
            <a:ext cx="3817470" cy="3467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357826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Comic Sans MS" pitchFamily="66" charset="0"/>
              </a:rPr>
              <a:t>Speed dancing according to the rhythmic beats to slow medium fast is dancers speed.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571480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Speed</a:t>
            </a:r>
            <a:endParaRPr lang="en-I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6" descr="762b8b3e-7048-45c8-9e17-1fe72b138ff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285992"/>
            <a:ext cx="4214842" cy="2799457"/>
          </a:xfrm>
          <a:prstGeom prst="rect">
            <a:avLst/>
          </a:prstGeom>
        </p:spPr>
      </p:pic>
      <p:pic>
        <p:nvPicPr>
          <p:cNvPr id="8" name="Picture 5" descr="C:\Users\rajesh\Desktop\Thejas 4567814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 l="39226"/>
          <a:stretch>
            <a:fillRect/>
          </a:stretch>
        </p:blipFill>
        <p:spPr bwMode="auto">
          <a:xfrm>
            <a:off x="4572000" y="2214554"/>
            <a:ext cx="1992295" cy="2904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 descr="C:\Users\rajesh\Desktop\Thejas 45678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 b="15392"/>
          <a:stretch>
            <a:fillRect/>
          </a:stretch>
        </p:blipFill>
        <p:spPr bwMode="auto">
          <a:xfrm>
            <a:off x="6500826" y="2071678"/>
            <a:ext cx="2428892" cy="3362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94" y="571480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Speed</a:t>
            </a:r>
            <a:endParaRPr lang="en-I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Spee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200024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9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300505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Comic Sans MS" pitchFamily="66" charset="0"/>
              </a:rPr>
              <a:t>This is both static &amp; dynamic. Static is rendering poses &amp; dynamic is dancing to different patterns.</a:t>
            </a:r>
            <a:br>
              <a:rPr lang="en-IN" sz="2400" dirty="0" smtClean="0">
                <a:latin typeface="Comic Sans MS" pitchFamily="66" charset="0"/>
              </a:rPr>
            </a:br>
            <a:r>
              <a:rPr lang="en-IN" sz="2400" dirty="0" smtClean="0">
                <a:latin typeface="Comic Sans MS" pitchFamily="66" charset="0"/>
              </a:rPr>
              <a:t>Static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500042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Strength</a:t>
            </a:r>
            <a:endParaRPr lang="en-I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 descr="Image result for squats or lunges"/>
          <p:cNvPicPr>
            <a:picLocks noChangeAspect="1" noChangeArrowheads="1"/>
          </p:cNvPicPr>
          <p:nvPr/>
        </p:nvPicPr>
        <p:blipFill>
          <a:blip r:embed="rId5"/>
          <a:srcRect l="9318" t="21107" r="61562" b="21200"/>
          <a:stretch>
            <a:fillRect/>
          </a:stretch>
        </p:blipFill>
        <p:spPr bwMode="auto">
          <a:xfrm>
            <a:off x="142844" y="2500306"/>
            <a:ext cx="178595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 descr="C:\Users\rajesh\Desktop\Thejas 456781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285984" y="2571744"/>
            <a:ext cx="157163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PTShape_1" descr="C:\Users\rajesh\Desktop\Thejas 456789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214810" y="3571876"/>
            <a:ext cx="2083953" cy="1387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6" descr="C:\Users\rajesh\Desktop\Thejas 4567813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2071678"/>
            <a:ext cx="1973553" cy="1314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G:\Kala mama\Aridass Sir\IMG_8683.JPG"/>
          <p:cNvPicPr>
            <a:picLocks noChangeAspect="1" noChangeArrowheads="1"/>
          </p:cNvPicPr>
          <p:nvPr/>
        </p:nvPicPr>
        <p:blipFill>
          <a:blip r:embed="rId9" cstate="print"/>
          <a:srcRect t="11117" r="16667" b="7362"/>
          <a:stretch>
            <a:fillRect/>
          </a:stretch>
        </p:blipFill>
        <p:spPr bwMode="auto">
          <a:xfrm>
            <a:off x="6500826" y="2000240"/>
            <a:ext cx="214314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500702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Comic Sans MS" pitchFamily="66" charset="0"/>
              </a:rPr>
              <a:t>Rendering a full length dance performance without fatigue for about 75 minutes to 90 minutes.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500042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Endurance</a:t>
            </a:r>
            <a:endParaRPr lang="en-I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7" descr="Improves-Endurance-Level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928934"/>
            <a:ext cx="3619500" cy="2038350"/>
          </a:xfrm>
          <a:prstGeom prst="rect">
            <a:avLst/>
          </a:prstGeom>
        </p:spPr>
      </p:pic>
      <p:pic>
        <p:nvPicPr>
          <p:cNvPr id="9" name="Picture 4" descr="C:\Users\rajesh\Desktop\thejas 41232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357430"/>
            <a:ext cx="4425744" cy="26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3042" y="500042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Endurance</a:t>
            </a:r>
            <a:endParaRPr lang="en-I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Enduranc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200024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4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715016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Comic Sans MS" pitchFamily="66" charset="0"/>
              </a:rPr>
              <a:t>This lends grace to dance while completing a movement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571480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Flexibility</a:t>
            </a:r>
            <a:endParaRPr lang="en-I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146" name="AutoShape 2" descr="Image result for stretches'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148" name="AutoShape 4" descr="Image result for stretches'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150" name="AutoShape 6" descr="Image result for stretches'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357562"/>
            <a:ext cx="3541019" cy="1933583"/>
          </a:xfrm>
          <a:prstGeom prst="rect">
            <a:avLst/>
          </a:prstGeom>
        </p:spPr>
      </p:pic>
      <p:pic>
        <p:nvPicPr>
          <p:cNvPr id="11" name="Picture 4" descr="C:\Users\rajesh\Desktop\Thejas 45678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 b="18987"/>
          <a:stretch>
            <a:fillRect/>
          </a:stretch>
        </p:blipFill>
        <p:spPr bwMode="auto">
          <a:xfrm>
            <a:off x="3786182" y="2000240"/>
            <a:ext cx="2428892" cy="3219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C:\Users\rajesh\Desktop\Thejas 4567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786446" y="2643182"/>
            <a:ext cx="3029812" cy="2017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314</Words>
  <Application>Microsoft Office PowerPoint</Application>
  <PresentationFormat>On-screen Show (4:3)</PresentationFormat>
  <Paragraphs>71</Paragraphs>
  <Slides>17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rajesh</dc:creator>
  <cp:lastModifiedBy>rajesh</cp:lastModifiedBy>
  <cp:revision>58</cp:revision>
  <dcterms:created xsi:type="dcterms:W3CDTF">2017-06-12T06:24:54Z</dcterms:created>
  <dcterms:modified xsi:type="dcterms:W3CDTF">2017-06-13T13:57:32Z</dcterms:modified>
</cp:coreProperties>
</file>